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ed62b913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ed62b913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ed62b913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ed62b913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ed62b913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ed62b913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ed62b913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ed62b913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ed62b913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ed62b913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ed62b9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ed62b9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ed62b91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ed62b91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ed62b91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ed62b91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ed62b91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ed62b91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ed62b91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ed62b91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ed62b91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ed62b91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ed62b913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ed62b913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ed62b913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ed62b913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</a:t>
            </a:r>
            <a:r>
              <a:rPr lang="en"/>
              <a:t>安裝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